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notesMasterIdLst>
    <p:notesMasterId r:id="rId11"/>
  </p:notesMasterIdLst>
  <p:sldIdLst>
    <p:sldId id="256" r:id="rId2"/>
    <p:sldId id="266" r:id="rId3"/>
    <p:sldId id="267" r:id="rId4"/>
    <p:sldId id="268" r:id="rId5"/>
    <p:sldId id="269" r:id="rId6"/>
    <p:sldId id="270" r:id="rId7"/>
    <p:sldId id="271" r:id="rId8"/>
    <p:sldId id="272" r:id="rId9"/>
    <p:sldId id="265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5934" autoAdjust="0"/>
  </p:normalViewPr>
  <p:slideViewPr>
    <p:cSldViewPr snapToGrid="0">
      <p:cViewPr varScale="1">
        <p:scale>
          <a:sx n="97" d="100"/>
          <a:sy n="97" d="100"/>
        </p:scale>
        <p:origin x="1074" y="72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161FDC-DCBF-4AD3-A58C-3447CD84FBFA}" type="datetimeFigureOut">
              <a:rPr lang="zh-TW" altLang="en-US" smtClean="0"/>
              <a:t>2024/10/29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2D723A-AC85-4AB9-8A53-22F05387F9A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827471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https://media.istockphoto.com/id/1315630429/photo/close-up-top-view-of-young-and-freshness-energy-business-people-putting-their-strong-hands.webp?b=1&amp;s=612x612&amp;w=0&amp;k=20&amp;c=cNPOLgz_1o_fTIJMBHzuXe_DJc_aBpoC5zNIrXu7DLc=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2D723A-AC85-4AB9-8A53-22F05387F9A8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401290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https://unsplash.com/photos/person-using-computer-playing-fps-game-EHLd2utEf68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2D723A-AC85-4AB9-8A53-22F05387F9A8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143856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https://images.unsplash.com/photo-1626447269096-f8665509589c?q=80&amp;w=1031&amp;auto=format&amp;fit=crop&amp;ixlib=rb-4.0.3&amp;ixid=M3wxMjA3fDB8MHxwaG90by1wYWdlfHx8fGVufDB8fHx8fA%3D%3D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2D723A-AC85-4AB9-8A53-22F05387F9A8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23907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https://unsplash.com/photos/people-sitting-on-chair-in-front-of-table-while-holding-pens-during-daytime-KdeqA3aTnBY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2D723A-AC85-4AB9-8A53-22F05387F9A8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076241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https://unsplash.com/photos/low-angle-photography-of-man-in-the-middle-of-buidligns-Ua-agENjmI4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2D723A-AC85-4AB9-8A53-22F05387F9A8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41620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https://unsplash.com/photos/man-holding-smartphone-in-close-up-photography-JXXdS4gbCTI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2D723A-AC85-4AB9-8A53-22F05387F9A8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281203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https://unsplash.com/photos/woman-placing-sticky-notes-on-wall-Oalh2MojUuk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2D723A-AC85-4AB9-8A53-22F05387F9A8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169436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https://unsplash.com/photos/person-holding-gold-trophy-AmhdN68wjPc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2D723A-AC85-4AB9-8A53-22F05387F9A8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975850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2D723A-AC85-4AB9-8A53-22F05387F9A8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671362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260AD4-552C-4A52-B5F0-5D4A245AB321}" type="datetimeFigureOut">
              <a:rPr lang="zh-TW" altLang="en-US" smtClean="0"/>
              <a:t>2024/10/29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15336-0E29-480D-8605-9DB94FB9EE1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832658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輔助字幕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260AD4-552C-4A52-B5F0-5D4A245AB321}" type="datetimeFigureOut">
              <a:rPr lang="zh-TW" altLang="en-US" smtClean="0"/>
              <a:t>2024/10/29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15336-0E29-480D-8605-9DB94FB9EE1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28329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輔助字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260AD4-552C-4A52-B5F0-5D4A245AB321}" type="datetimeFigureOut">
              <a:rPr lang="zh-TW" altLang="en-US" smtClean="0"/>
              <a:t>2024/10/29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15336-0E29-480D-8605-9DB94FB9EE1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227951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輔助字幕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260AD4-552C-4A52-B5F0-5D4A245AB321}" type="datetimeFigureOut">
              <a:rPr lang="zh-TW" altLang="en-US" smtClean="0"/>
              <a:t>2024/10/29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15336-0E29-480D-8605-9DB94FB9EE15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6614816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260AD4-552C-4A52-B5F0-5D4A245AB321}" type="datetimeFigureOut">
              <a:rPr lang="zh-TW" altLang="en-US" smtClean="0"/>
              <a:t>2024/10/29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15336-0E29-480D-8605-9DB94FB9EE1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038896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260AD4-552C-4A52-B5F0-5D4A245AB321}" type="datetimeFigureOut">
              <a:rPr lang="zh-TW" altLang="en-US" smtClean="0"/>
              <a:t>2024/10/29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15336-0E29-480D-8605-9DB94FB9EE1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7981351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圖片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260AD4-552C-4A52-B5F0-5D4A245AB321}" type="datetimeFigureOut">
              <a:rPr lang="zh-TW" altLang="en-US" smtClean="0"/>
              <a:t>2024/10/29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15336-0E29-480D-8605-9DB94FB9EE1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21334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260AD4-552C-4A52-B5F0-5D4A245AB321}" type="datetimeFigureOut">
              <a:rPr lang="zh-TW" altLang="en-US" smtClean="0"/>
              <a:t>2024/10/29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15336-0E29-480D-8605-9DB94FB9EE1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6794017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260AD4-552C-4A52-B5F0-5D4A245AB321}" type="datetimeFigureOut">
              <a:rPr lang="zh-TW" altLang="en-US" smtClean="0"/>
              <a:t>2024/10/29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15336-0E29-480D-8605-9DB94FB9EE1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344357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260AD4-552C-4A52-B5F0-5D4A245AB321}" type="datetimeFigureOut">
              <a:rPr lang="zh-TW" altLang="en-US" smtClean="0"/>
              <a:t>2024/10/29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15336-0E29-480D-8605-9DB94FB9EE1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783851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260AD4-552C-4A52-B5F0-5D4A245AB321}" type="datetimeFigureOut">
              <a:rPr lang="zh-TW" altLang="en-US" smtClean="0"/>
              <a:t>2024/10/29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15336-0E29-480D-8605-9DB94FB9EE1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142479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260AD4-552C-4A52-B5F0-5D4A245AB321}" type="datetimeFigureOut">
              <a:rPr lang="zh-TW" altLang="en-US" smtClean="0"/>
              <a:t>2024/10/29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15336-0E29-480D-8605-9DB94FB9EE1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265624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260AD4-552C-4A52-B5F0-5D4A245AB321}" type="datetimeFigureOut">
              <a:rPr lang="zh-TW" altLang="en-US" smtClean="0"/>
              <a:t>2024/10/29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15336-0E29-480D-8605-9DB94FB9EE1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437383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260AD4-552C-4A52-B5F0-5D4A245AB321}" type="datetimeFigureOut">
              <a:rPr lang="zh-TW" altLang="en-US" smtClean="0"/>
              <a:t>2024/10/29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15336-0E29-480D-8605-9DB94FB9EE1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082612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260AD4-552C-4A52-B5F0-5D4A245AB321}" type="datetimeFigureOut">
              <a:rPr lang="zh-TW" altLang="en-US" smtClean="0"/>
              <a:t>2024/10/29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15336-0E29-480D-8605-9DB94FB9EE1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428718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260AD4-552C-4A52-B5F0-5D4A245AB321}" type="datetimeFigureOut">
              <a:rPr lang="zh-TW" altLang="en-US" smtClean="0"/>
              <a:t>2024/10/29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15336-0E29-480D-8605-9DB94FB9EE1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13740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260AD4-552C-4A52-B5F0-5D4A245AB321}" type="datetimeFigureOut">
              <a:rPr lang="zh-TW" altLang="en-US" smtClean="0"/>
              <a:t>2024/10/29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15336-0E29-480D-8605-9DB94FB9EE1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226365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D0260AD4-552C-4A52-B5F0-5D4A245AB321}" type="datetimeFigureOut">
              <a:rPr lang="zh-TW" altLang="en-US" smtClean="0"/>
              <a:t>2024/10/29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4F215336-0E29-480D-8605-9DB94FB9EE1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0256085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  <p:sldLayoutId id="2147483732" r:id="rId12"/>
    <p:sldLayoutId id="2147483733" r:id="rId13"/>
    <p:sldLayoutId id="2147483734" r:id="rId14"/>
    <p:sldLayoutId id="2147483735" r:id="rId15"/>
    <p:sldLayoutId id="2147483736" r:id="rId16"/>
    <p:sldLayoutId id="214748373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lose up top view of young and freshness energy business people putting their strong hands together. Stack of friendship hands. Unity and successful teamwork concept. Teamwork Stock Photo">
            <a:extLst>
              <a:ext uri="{FF2B5EF4-FFF2-40B4-BE49-F238E27FC236}">
                <a16:creationId xmlns:a16="http://schemas.microsoft.com/office/drawing/2014/main" id="{EFADBB7B-4C4D-4768-857A-DB081BD46D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7264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63E107E6-4BCC-6AAB-98EB-EB49888F75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9222" y="1251020"/>
            <a:ext cx="4241089" cy="821376"/>
          </a:xfrm>
        </p:spPr>
        <p:txBody>
          <a:bodyPr>
            <a:normAutofit fontScale="90000"/>
          </a:bodyPr>
          <a:lstStyle/>
          <a:p>
            <a:r>
              <a:rPr lang="zh-TW" altLang="en-US" dirty="0">
                <a:solidFill>
                  <a:schemeClr val="bg1"/>
                </a:solidFill>
              </a:rPr>
              <a:t>校園冒險故事</a:t>
            </a:r>
            <a:br>
              <a:rPr lang="en-US" altLang="zh-TW" dirty="0">
                <a:solidFill>
                  <a:schemeClr val="bg1"/>
                </a:solidFill>
              </a:rPr>
            </a:br>
            <a:r>
              <a:rPr lang="en-US" altLang="zh-TW" dirty="0">
                <a:solidFill>
                  <a:schemeClr val="bg1"/>
                </a:solidFill>
              </a:rPr>
              <a:t>(</a:t>
            </a:r>
            <a:r>
              <a:rPr lang="en-US" altLang="zh-TW" dirty="0" err="1">
                <a:solidFill>
                  <a:schemeClr val="bg1"/>
                </a:solidFill>
              </a:rPr>
              <a:t>Animaze</a:t>
            </a:r>
            <a:r>
              <a:rPr lang="en-US" altLang="zh-TW" dirty="0">
                <a:solidFill>
                  <a:schemeClr val="bg1"/>
                </a:solidFill>
              </a:rPr>
              <a:t>)</a:t>
            </a:r>
            <a:endParaRPr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7270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B65BA7A4-E208-44E7-A83A-19693BFD90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083EAB78-F42B-9823-4BD8-20EDEA9334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234050"/>
            <a:ext cx="9221046" cy="736400"/>
          </a:xfrm>
        </p:spPr>
        <p:txBody>
          <a:bodyPr>
            <a:normAutofit/>
          </a:bodyPr>
          <a:lstStyle/>
          <a:p>
            <a:r>
              <a:rPr lang="zh-TW" altLang="en-US" sz="3200" b="1" dirty="0">
                <a:solidFill>
                  <a:schemeClr val="tx1"/>
                </a:solidFill>
              </a:rPr>
              <a:t>目標：</a:t>
            </a:r>
            <a:r>
              <a:rPr lang="zh-TW" altLang="en-US" sz="3200" dirty="0">
                <a:solidFill>
                  <a:schemeClr val="tx1"/>
                </a:solidFill>
              </a:rPr>
              <a:t>帶領學校的電競隊伍贏得全國比賽的冠軍</a:t>
            </a:r>
            <a:endParaRPr lang="zh-TW" altLang="en-US" sz="3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1020374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C64E15-F5F1-D0A6-29F3-B076F12F9B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an in gray crew neck long sleeve shirt standing beside woman in black crew neck shirt">
            <a:extLst>
              <a:ext uri="{FF2B5EF4-FFF2-40B4-BE49-F238E27FC236}">
                <a16:creationId xmlns:a16="http://schemas.microsoft.com/office/drawing/2014/main" id="{173E7B96-B6E3-451C-A456-AA3E64733B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121888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9366F2FD-BF73-CDC4-7AF5-33FF1E9B22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0"/>
            <a:ext cx="10353762" cy="970450"/>
          </a:xfrm>
        </p:spPr>
        <p:txBody>
          <a:bodyPr>
            <a:normAutofit/>
          </a:bodyPr>
          <a:lstStyle/>
          <a:p>
            <a:r>
              <a:rPr lang="zh-TW" altLang="en-US" sz="3200" b="1" dirty="0">
                <a:solidFill>
                  <a:schemeClr val="tx1"/>
                </a:solidFill>
              </a:rPr>
              <a:t>阻礙</a:t>
            </a:r>
            <a:r>
              <a:rPr lang="zh-TW" altLang="en-US" sz="3200" dirty="0">
                <a:solidFill>
                  <a:schemeClr val="tx1"/>
                </a:solidFill>
              </a:rPr>
              <a:t>：</a:t>
            </a:r>
            <a:r>
              <a:rPr lang="zh-TW" altLang="en-US" sz="3200" b="1" dirty="0">
                <a:solidFill>
                  <a:schemeClr val="tx1"/>
                </a:solidFill>
              </a:rPr>
              <a:t>隊伍成員之間並不團結</a:t>
            </a:r>
          </a:p>
        </p:txBody>
      </p:sp>
    </p:spTree>
    <p:extLst>
      <p:ext uri="{BB962C8B-B14F-4D97-AF65-F5344CB8AC3E}">
        <p14:creationId xmlns:p14="http://schemas.microsoft.com/office/powerpoint/2010/main" val="522291896"/>
      </p:ext>
    </p:extLst>
  </p:cSld>
  <p:clrMapOvr>
    <a:masterClrMapping/>
  </p:clrMapOvr>
  <p:transition spd="slow">
    <p:randomBar dir="vert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3896E8-5815-204C-70F0-96CA1CDDC7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people sitting on chair in front of table while holding pens during daytime">
            <a:extLst>
              <a:ext uri="{FF2B5EF4-FFF2-40B4-BE49-F238E27FC236}">
                <a16:creationId xmlns:a16="http://schemas.microsoft.com/office/drawing/2014/main" id="{A7772F7B-2502-4000-A0AC-815790BF54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08BF5E0B-B87F-84F0-8F73-EA87FD2E8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0"/>
            <a:ext cx="10353762" cy="970450"/>
          </a:xfrm>
        </p:spPr>
        <p:txBody>
          <a:bodyPr>
            <a:normAutofit/>
          </a:bodyPr>
          <a:lstStyle/>
          <a:p>
            <a:r>
              <a:rPr lang="zh-TW" altLang="en-US" sz="3200" b="1" dirty="0">
                <a:solidFill>
                  <a:schemeClr val="tx1"/>
                </a:solidFill>
              </a:rPr>
              <a:t>努力：積極和隊員們交流</a:t>
            </a:r>
          </a:p>
        </p:txBody>
      </p:sp>
    </p:spTree>
    <p:extLst>
      <p:ext uri="{BB962C8B-B14F-4D97-AF65-F5344CB8AC3E}">
        <p14:creationId xmlns:p14="http://schemas.microsoft.com/office/powerpoint/2010/main" val="3802570218"/>
      </p:ext>
    </p:extLst>
  </p:cSld>
  <p:clrMapOvr>
    <a:masterClrMapping/>
  </p:clrMapOvr>
  <p:transition spd="slow">
    <p:cover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95B755-2FC5-ECB4-7A81-C5A6932695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low-angle photography of man in the middle of buidligns">
            <a:extLst>
              <a:ext uri="{FF2B5EF4-FFF2-40B4-BE49-F238E27FC236}">
                <a16:creationId xmlns:a16="http://schemas.microsoft.com/office/drawing/2014/main" id="{01D91EFE-94FF-40AA-BCBD-5FBCDB1DC9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DA328EFE-8ED9-7BD0-0B80-10E4CD3FF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0"/>
            <a:ext cx="10353762" cy="970450"/>
          </a:xfrm>
        </p:spPr>
        <p:txBody>
          <a:bodyPr>
            <a:normAutofit/>
          </a:bodyPr>
          <a:lstStyle/>
          <a:p>
            <a:r>
              <a:rPr lang="zh-TW" altLang="en-US" sz="3200" b="1" dirty="0">
                <a:solidFill>
                  <a:schemeClr val="bg1"/>
                </a:solidFill>
              </a:rPr>
              <a:t>結果：成功打進了決賽</a:t>
            </a:r>
          </a:p>
        </p:txBody>
      </p:sp>
    </p:spTree>
    <p:extLst>
      <p:ext uri="{BB962C8B-B14F-4D97-AF65-F5344CB8AC3E}">
        <p14:creationId xmlns:p14="http://schemas.microsoft.com/office/powerpoint/2010/main" val="168382725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0F9170-16CB-81E5-D141-D8CAA11100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man holding smartphone in close up photography">
            <a:extLst>
              <a:ext uri="{FF2B5EF4-FFF2-40B4-BE49-F238E27FC236}">
                <a16:creationId xmlns:a16="http://schemas.microsoft.com/office/drawing/2014/main" id="{EB6422A6-BAB0-4D5E-894E-F49793193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CDBDCD07-5F7E-47D0-D412-90A7AA2963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0"/>
            <a:ext cx="10353762" cy="970450"/>
          </a:xfrm>
        </p:spPr>
        <p:txBody>
          <a:bodyPr>
            <a:normAutofit/>
          </a:bodyPr>
          <a:lstStyle/>
          <a:p>
            <a:r>
              <a:rPr lang="zh-TW" altLang="en-US" sz="3200" b="1" dirty="0">
                <a:solidFill>
                  <a:schemeClr val="tx1"/>
                </a:solidFill>
              </a:rPr>
              <a:t>意外：校方考慮取消決賽的資源</a:t>
            </a:r>
          </a:p>
        </p:txBody>
      </p:sp>
    </p:spTree>
    <p:extLst>
      <p:ext uri="{BB962C8B-B14F-4D97-AF65-F5344CB8AC3E}">
        <p14:creationId xmlns:p14="http://schemas.microsoft.com/office/powerpoint/2010/main" val="87996628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6A6477-E2CF-C6CA-DC0D-9B519669EE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woman placing sticky notes on wall">
            <a:extLst>
              <a:ext uri="{FF2B5EF4-FFF2-40B4-BE49-F238E27FC236}">
                <a16:creationId xmlns:a16="http://schemas.microsoft.com/office/drawing/2014/main" id="{41D09B75-B50B-4CCF-BA39-E8940475E7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FB4C9C0B-7F43-B9C5-D063-DF3BC486BF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0"/>
            <a:ext cx="10353762" cy="970450"/>
          </a:xfrm>
        </p:spPr>
        <p:txBody>
          <a:bodyPr>
            <a:normAutofit/>
          </a:bodyPr>
          <a:lstStyle/>
          <a:p>
            <a:r>
              <a:rPr lang="zh-TW" altLang="en-US" sz="3200" b="1" dirty="0">
                <a:solidFill>
                  <a:schemeClr val="tx1"/>
                </a:solidFill>
              </a:rPr>
              <a:t>轉彎：向校方解釋電競的重要性</a:t>
            </a:r>
          </a:p>
        </p:txBody>
      </p:sp>
    </p:spTree>
    <p:extLst>
      <p:ext uri="{BB962C8B-B14F-4D97-AF65-F5344CB8AC3E}">
        <p14:creationId xmlns:p14="http://schemas.microsoft.com/office/powerpoint/2010/main" val="165191198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051ED4-AB82-C68C-BED7-9931D90988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person holding gold trophy">
            <a:extLst>
              <a:ext uri="{FF2B5EF4-FFF2-40B4-BE49-F238E27FC236}">
                <a16:creationId xmlns:a16="http://schemas.microsoft.com/office/drawing/2014/main" id="{A9C569D7-7142-408E-9DD8-12769DF2D5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121888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EDF5B2BA-3D64-0AC7-E12D-910E9C2147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0"/>
            <a:ext cx="10353762" cy="970450"/>
          </a:xfrm>
        </p:spPr>
        <p:txBody>
          <a:bodyPr>
            <a:normAutofit/>
          </a:bodyPr>
          <a:lstStyle/>
          <a:p>
            <a:r>
              <a:rPr lang="zh-TW" altLang="en-US" sz="3200" b="1" dirty="0">
                <a:solidFill>
                  <a:schemeClr val="tx1"/>
                </a:solidFill>
              </a:rPr>
              <a:t>結局：成功奪得了冠軍</a:t>
            </a:r>
          </a:p>
        </p:txBody>
      </p:sp>
    </p:spTree>
    <p:extLst>
      <p:ext uri="{BB962C8B-B14F-4D97-AF65-F5344CB8AC3E}">
        <p14:creationId xmlns:p14="http://schemas.microsoft.com/office/powerpoint/2010/main" val="154256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B14F5F-6BB3-FA00-F3CE-53D6190E3D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3038CEA-FD18-DF2A-5948-B8751BDBBA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8799" y="3162795"/>
            <a:ext cx="3462256" cy="821376"/>
          </a:xfrm>
        </p:spPr>
        <p:txBody>
          <a:bodyPr>
            <a:normAutofit fontScale="90000"/>
          </a:bodyPr>
          <a:lstStyle/>
          <a:p>
            <a:r>
              <a:rPr lang="zh-TW" altLang="en-US" dirty="0"/>
              <a:t>謝謝大家</a:t>
            </a:r>
          </a:p>
        </p:txBody>
      </p:sp>
    </p:spTree>
    <p:extLst>
      <p:ext uri="{BB962C8B-B14F-4D97-AF65-F5344CB8AC3E}">
        <p14:creationId xmlns:p14="http://schemas.microsoft.com/office/powerpoint/2010/main" val="144509206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石板">
  <a:themeElements>
    <a:clrScheme name="石板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石板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石板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石板</Template>
  <TotalTime>228</TotalTime>
  <Words>211</Words>
  <Application>Microsoft Office PowerPoint</Application>
  <PresentationFormat>寬螢幕</PresentationFormat>
  <Paragraphs>26</Paragraphs>
  <Slides>9</Slides>
  <Notes>9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9</vt:i4>
      </vt:variant>
    </vt:vector>
  </HeadingPairs>
  <TitlesOfParts>
    <vt:vector size="17" baseType="lpstr">
      <vt:lpstr>微軟正黑體</vt:lpstr>
      <vt:lpstr>新細明體</vt:lpstr>
      <vt:lpstr>Arial</vt:lpstr>
      <vt:lpstr>Calibri</vt:lpstr>
      <vt:lpstr>Calisto MT</vt:lpstr>
      <vt:lpstr>Trebuchet MS</vt:lpstr>
      <vt:lpstr>Wingdings 2</vt:lpstr>
      <vt:lpstr>石板</vt:lpstr>
      <vt:lpstr>校園冒險故事 (Animaze)</vt:lpstr>
      <vt:lpstr>目標：帶領學校的電競隊伍贏得全國比賽的冠軍</vt:lpstr>
      <vt:lpstr>阻礙：隊伍成員之間並不團結</vt:lpstr>
      <vt:lpstr>努力：積極和隊員們交流</vt:lpstr>
      <vt:lpstr>結果：成功打進了決賽</vt:lpstr>
      <vt:lpstr>意外：校方考慮取消決賽的資源</vt:lpstr>
      <vt:lpstr>轉彎：向校方解釋電競的重要性</vt:lpstr>
      <vt:lpstr>結局：成功奪得了冠軍</vt:lpstr>
      <vt:lpstr>謝謝大家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與隊友的約定</dc:title>
  <dc:creator>昱軒 陳</dc:creator>
  <cp:lastModifiedBy>顧庭雄</cp:lastModifiedBy>
  <cp:revision>17</cp:revision>
  <dcterms:created xsi:type="dcterms:W3CDTF">2024-10-12T08:32:57Z</dcterms:created>
  <dcterms:modified xsi:type="dcterms:W3CDTF">2024-10-29T14:27:21Z</dcterms:modified>
</cp:coreProperties>
</file>